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3" d="100"/>
          <a:sy n="33" d="100"/>
        </p:scale>
        <p:origin x="34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6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7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0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4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D0E2-50DB-482E-AE66-4A036E95B3F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74BC-E99F-483D-8BF9-77A1DB94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0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7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8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1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8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7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3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Chung</dc:creator>
  <cp:lastModifiedBy>Stephen Chung</cp:lastModifiedBy>
  <cp:revision>1</cp:revision>
  <dcterms:created xsi:type="dcterms:W3CDTF">2019-02-22T20:11:11Z</dcterms:created>
  <dcterms:modified xsi:type="dcterms:W3CDTF">2019-02-22T20:12:09Z</dcterms:modified>
</cp:coreProperties>
</file>